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3" r:id="rId4"/>
    <p:sldId id="257" r:id="rId5"/>
    <p:sldId id="264" r:id="rId6"/>
    <p:sldId id="265" r:id="rId7"/>
    <p:sldId id="266" r:id="rId8"/>
    <p:sldId id="268" r:id="rId9"/>
    <p:sldId id="259" r:id="rId10"/>
    <p:sldId id="260" r:id="rId11"/>
    <p:sldId id="261" r:id="rId12"/>
    <p:sldId id="267" r:id="rId13"/>
    <p:sldId id="269" r:id="rId14"/>
    <p:sldId id="270" r:id="rId15"/>
    <p:sldId id="258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9CDA"/>
    <a:srgbClr val="A3B8E1"/>
    <a:srgbClr val="9EB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732B2-F0AF-47D3-8304-1CB531FD4A64}" type="datetimeFigureOut">
              <a:rPr lang="de-DE" smtClean="0"/>
              <a:t>21.09.2017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A957B-E00C-4B74-BA6F-4E259C151C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86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B528-96B9-4F43-8035-17DB58445E3D}" type="datetimeFigureOut">
              <a:rPr lang="de-DE" smtClean="0"/>
              <a:t>21.09.2017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E8EA-7CC9-4A6D-874C-ABEA2E7479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1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B528-96B9-4F43-8035-17DB58445E3D}" type="datetimeFigureOut">
              <a:rPr lang="de-DE" smtClean="0"/>
              <a:t>21.09.2017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E8EA-7CC9-4A6D-874C-ABEA2E7479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96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B528-96B9-4F43-8035-17DB58445E3D}" type="datetimeFigureOut">
              <a:rPr lang="de-DE" smtClean="0"/>
              <a:t>21.09.2017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E8EA-7CC9-4A6D-874C-ABEA2E7479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982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B528-96B9-4F43-8035-17DB58445E3D}" type="datetimeFigureOut">
              <a:rPr lang="de-DE" smtClean="0"/>
              <a:t>21.09.2017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E8EA-7CC9-4A6D-874C-ABEA2E7479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96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B528-96B9-4F43-8035-17DB58445E3D}" type="datetimeFigureOut">
              <a:rPr lang="de-DE" smtClean="0"/>
              <a:t>21.09.2017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E8EA-7CC9-4A6D-874C-ABEA2E7479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28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B528-96B9-4F43-8035-17DB58445E3D}" type="datetimeFigureOut">
              <a:rPr lang="de-DE" smtClean="0"/>
              <a:t>21.09.2017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E8EA-7CC9-4A6D-874C-ABEA2E7479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71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B528-96B9-4F43-8035-17DB58445E3D}" type="datetimeFigureOut">
              <a:rPr lang="de-DE" smtClean="0"/>
              <a:t>21.09.2017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E8EA-7CC9-4A6D-874C-ABEA2E7479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80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B528-96B9-4F43-8035-17DB58445E3D}" type="datetimeFigureOut">
              <a:rPr lang="de-DE" smtClean="0"/>
              <a:t>21.09.2017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E8EA-7CC9-4A6D-874C-ABEA2E7479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631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B528-96B9-4F43-8035-17DB58445E3D}" type="datetimeFigureOut">
              <a:rPr lang="de-DE" smtClean="0"/>
              <a:t>21.09.2017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E8EA-7CC9-4A6D-874C-ABEA2E7479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13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B528-96B9-4F43-8035-17DB58445E3D}" type="datetimeFigureOut">
              <a:rPr lang="de-DE" smtClean="0"/>
              <a:t>21.09.2017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E8EA-7CC9-4A6D-874C-ABEA2E7479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23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B528-96B9-4F43-8035-17DB58445E3D}" type="datetimeFigureOut">
              <a:rPr lang="de-DE" smtClean="0"/>
              <a:t>21.09.2017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E8EA-7CC9-4A6D-874C-ABEA2E7479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64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7B528-96B9-4F43-8035-17DB58445E3D}" type="datetimeFigureOut">
              <a:rPr lang="de-DE" smtClean="0"/>
              <a:t>21.09.2017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4E8EA-7CC9-4A6D-874C-ABEA2E7479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958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1918" y="5013176"/>
            <a:ext cx="9144000" cy="1752600"/>
          </a:xfrm>
        </p:spPr>
        <p:txBody>
          <a:bodyPr/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INTERNATIONAL MEDTEC NETWORK</a:t>
            </a:r>
            <a:endParaRPr lang="de-DE" sz="24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▲ CONSULTING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▲ DISTRIBUTION ▲ SERVICE ▲</a:t>
            </a:r>
            <a:endParaRPr lang="de-DE" sz="24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" y="6453336"/>
            <a:ext cx="9143999" cy="404664"/>
          </a:xfrm>
          <a:prstGeom prst="rect">
            <a:avLst/>
          </a:prstGeom>
          <a:gradFill>
            <a:gsLst>
              <a:gs pos="55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www.medtec.com.de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217432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88" y="2348880"/>
            <a:ext cx="6716410" cy="24023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2935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064896" cy="504056"/>
          </a:xfrm>
        </p:spPr>
        <p:txBody>
          <a:bodyPr/>
          <a:lstStyle/>
          <a:p>
            <a:pPr algn="l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Main Contacts in 25 Countries</a:t>
            </a:r>
          </a:p>
        </p:txBody>
      </p:sp>
      <p:sp>
        <p:nvSpPr>
          <p:cNvPr id="6" name="Rechteck 5"/>
          <p:cNvSpPr/>
          <p:nvPr/>
        </p:nvSpPr>
        <p:spPr>
          <a:xfrm>
            <a:off x="1" y="6453336"/>
            <a:ext cx="9143999" cy="404664"/>
          </a:xfrm>
          <a:prstGeom prst="rect">
            <a:avLst/>
          </a:prstGeom>
          <a:gradFill>
            <a:gsLst>
              <a:gs pos="55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www.medtec.com.de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2656"/>
            <a:ext cx="1811863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9" name="Untertitel 2"/>
          <p:cNvSpPr txBox="1">
            <a:spLocks/>
          </p:cNvSpPr>
          <p:nvPr/>
        </p:nvSpPr>
        <p:spPr>
          <a:xfrm>
            <a:off x="539552" y="1861667"/>
            <a:ext cx="2331462" cy="4338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Argentina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Belgium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Bulgaria (Greece)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Greece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Hong Kong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India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Indonesia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Iran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Israel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3406268" y="1861667"/>
            <a:ext cx="2461875" cy="4338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Kuwait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Malaysia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Netherlands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Philippines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Poland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Romania (Greece)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Saudi Arabia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Singapore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Spain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South Korea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Taiwan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6174432" y="1861667"/>
            <a:ext cx="2331462" cy="4338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United Arab Emirates</a:t>
            </a:r>
          </a:p>
        </p:txBody>
      </p:sp>
    </p:spTree>
    <p:extLst>
      <p:ext uri="{BB962C8B-B14F-4D97-AF65-F5344CB8AC3E}">
        <p14:creationId xmlns:p14="http://schemas.microsoft.com/office/powerpoint/2010/main" val="22632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064896" cy="504056"/>
          </a:xfrm>
        </p:spPr>
        <p:txBody>
          <a:bodyPr/>
          <a:lstStyle/>
          <a:p>
            <a:pPr algn="l"/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65 Countries</a:t>
            </a:r>
          </a:p>
        </p:txBody>
      </p:sp>
      <p:sp>
        <p:nvSpPr>
          <p:cNvPr id="6" name="Rechteck 5"/>
          <p:cNvSpPr/>
          <p:nvPr/>
        </p:nvSpPr>
        <p:spPr>
          <a:xfrm>
            <a:off x="1" y="6453336"/>
            <a:ext cx="9143999" cy="404664"/>
          </a:xfrm>
          <a:prstGeom prst="rect">
            <a:avLst/>
          </a:prstGeom>
          <a:gradFill>
            <a:gsLst>
              <a:gs pos="55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www.medtec.com.de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2656"/>
            <a:ext cx="1811863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9" name="Untertitel 2"/>
          <p:cNvSpPr txBox="1">
            <a:spLocks/>
          </p:cNvSpPr>
          <p:nvPr/>
        </p:nvSpPr>
        <p:spPr>
          <a:xfrm>
            <a:off x="539552" y="1861667"/>
            <a:ext cx="2371700" cy="43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Egypt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Bahrain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Bangladesh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Bolivia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Bosnia-Herzigovina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Chile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Costa Rica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Danmark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Ecuador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Estland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Finnland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Iraq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2699792" y="1861667"/>
            <a:ext cx="2164804" cy="43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Ireland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Iceland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Jordan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Qatar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Kenia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Columbia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Croatia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Lebanon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Lithuania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Luxemburg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Maledives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Malta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Marocco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Mauritius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Macedonia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4864596" y="1861667"/>
            <a:ext cx="2160241" cy="43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Mexico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Moldavia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Montenegro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Myanmar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Nepal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Zealand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Nigeria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Norway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Oman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Austria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Pakistan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Palestina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Panama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Peru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Portugal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Untertitel 2"/>
          <p:cNvSpPr txBox="1">
            <a:spLocks/>
          </p:cNvSpPr>
          <p:nvPr/>
        </p:nvSpPr>
        <p:spPr>
          <a:xfrm>
            <a:off x="6948264" y="1861667"/>
            <a:ext cx="2195736" cy="43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Sweden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Switzerland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Serbia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Slovakia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Slovenia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Sri Lanka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South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Sudan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Suriname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Syria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Czech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Tunesia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Hungary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Vietnam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Belarus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Cyprus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5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064896" cy="5112568"/>
          </a:xfrm>
        </p:spPr>
        <p:txBody>
          <a:bodyPr>
            <a:normAutofit/>
          </a:bodyPr>
          <a:lstStyle/>
          <a:p>
            <a:pPr algn="l"/>
            <a:r>
              <a:rPr lang="en-US" sz="24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 in </a:t>
            </a:r>
            <a:r>
              <a:rPr lang="en-US" sz="2400" cap="all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" y="6453336"/>
            <a:ext cx="9143999" cy="404664"/>
          </a:xfrm>
          <a:prstGeom prst="rect">
            <a:avLst/>
          </a:prstGeom>
          <a:gradFill>
            <a:gsLst>
              <a:gs pos="55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www.medtec.com.de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2656"/>
            <a:ext cx="1811863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pic>
        <p:nvPicPr>
          <p:cNvPr id="1027" name="Picture 3" descr="C:\Users\norbe\iCloudDrive\Desktop\Fotos\Deutschland Karte 3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206086"/>
            <a:ext cx="3756078" cy="506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4860032" y="6237312"/>
            <a:ext cx="3888432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539552" y="1861667"/>
            <a:ext cx="4320480" cy="4338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Schleswig-Holstein		7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Hamburg			3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Bremen			4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Niedersachsen			9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Mecklenburg-Vorpommern		4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Sachsen-Anhalt			2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Sachsen			6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Brandenburg			2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Berlin				1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Thüringen			4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Hessen		                10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Nordrhein-Westfalen	                14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Rheinland-Pfalz			8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Saarland			2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Baden-Württemberg		7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Bayern		                15</a:t>
            </a:r>
          </a:p>
        </p:txBody>
      </p:sp>
    </p:spTree>
    <p:extLst>
      <p:ext uri="{BB962C8B-B14F-4D97-AF65-F5344CB8AC3E}">
        <p14:creationId xmlns:p14="http://schemas.microsoft.com/office/powerpoint/2010/main" val="106611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064896" cy="511256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4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services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cap="all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9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endParaRPr lang="de-DE" sz="1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Analysis, Market Tests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Product-, Market- and Promotion Strategies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Project- and Product Management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9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National / </a:t>
            </a:r>
            <a:r>
              <a:rPr lang="en-US" sz="19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endParaRPr lang="de-DE" sz="1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Customer Acquisition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Key-Account-Management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Training, Sales, Application, Technical Service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9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Know-How</a:t>
            </a:r>
            <a:endParaRPr lang="de-DE" sz="1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Respiratory Technology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Technique Applications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 Skills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9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endParaRPr lang="de-DE" sz="1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Management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Resources Management and Acquisition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Chain Management and Optimization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" y="6453336"/>
            <a:ext cx="9143999" cy="404664"/>
          </a:xfrm>
          <a:prstGeom prst="rect">
            <a:avLst/>
          </a:prstGeom>
          <a:gradFill>
            <a:gsLst>
              <a:gs pos="55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www.medtec.com.de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2656"/>
            <a:ext cx="1811863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 flipV="1">
            <a:off x="8482955" y="3588246"/>
            <a:ext cx="9525" cy="2409825"/>
          </a:xfrm>
          <a:prstGeom prst="line">
            <a:avLst/>
          </a:prstGeom>
          <a:noFill/>
          <a:ln w="50040">
            <a:solidFill>
              <a:srgbClr val="666666">
                <a:alpha val="5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742" y="3740646"/>
            <a:ext cx="1425575" cy="2138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78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064896" cy="511256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cooperating with us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 new Market Chances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your Market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 by additional Business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Venture-Projects without Concerns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 by our customized Solutions tailored to your Needs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your Costs by avoiding permanent Staff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 Project Costs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your Project Risk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 our full Transparency</a:t>
            </a:r>
          </a:p>
          <a:p>
            <a:pPr algn="l"/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" y="6453336"/>
            <a:ext cx="9143999" cy="404664"/>
          </a:xfrm>
          <a:prstGeom prst="rect">
            <a:avLst/>
          </a:prstGeom>
          <a:gradFill>
            <a:gsLst>
              <a:gs pos="55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www.medtec.com.de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2656"/>
            <a:ext cx="1811863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8901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35" y="4653136"/>
            <a:ext cx="3623727" cy="1296144"/>
          </a:xfrm>
          <a:prstGeom prst="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1" y="2708920"/>
            <a:ext cx="8064896" cy="3531014"/>
          </a:xfrm>
        </p:spPr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WELLCOME</a:t>
            </a: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hteck 5"/>
          <p:cNvSpPr/>
          <p:nvPr/>
        </p:nvSpPr>
        <p:spPr>
          <a:xfrm>
            <a:off x="1" y="6453336"/>
            <a:ext cx="9143999" cy="404664"/>
          </a:xfrm>
          <a:prstGeom prst="rect">
            <a:avLst/>
          </a:prstGeom>
          <a:gradFill>
            <a:gsLst>
              <a:gs pos="55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www.medtec.com.de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217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8064896" cy="5256584"/>
          </a:xfrm>
        </p:spPr>
        <p:txBody>
          <a:bodyPr>
            <a:normAutofit/>
          </a:bodyPr>
          <a:lstStyle/>
          <a:p>
            <a:pPr algn="l"/>
            <a:r>
              <a:rPr lang="en-US" sz="20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VITAE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Norbert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Kuechemann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" y="6453336"/>
            <a:ext cx="9143999" cy="404664"/>
          </a:xfrm>
          <a:prstGeom prst="rect">
            <a:avLst/>
          </a:prstGeom>
          <a:gradFill>
            <a:gsLst>
              <a:gs pos="55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www.medtec.com.de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2656"/>
            <a:ext cx="1811863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90" y="1844779"/>
            <a:ext cx="1473206" cy="1574637"/>
          </a:xfrm>
          <a:prstGeom prst="rect">
            <a:avLst/>
          </a:prstGeom>
          <a:ln>
            <a:solidFill>
              <a:srgbClr val="008080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0" y="4067507"/>
            <a:ext cx="3333750" cy="2000250"/>
          </a:xfrm>
          <a:prstGeom prst="rect">
            <a:avLst/>
          </a:prstGeom>
        </p:spPr>
      </p:pic>
      <p:pic>
        <p:nvPicPr>
          <p:cNvPr id="8" name="Picture 2" descr="https://www.stepmap.de/landkarte/deutschlandkarte-192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067" y="2051227"/>
            <a:ext cx="4320600" cy="432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35" y="1844779"/>
            <a:ext cx="2494535" cy="1578175"/>
          </a:xfrm>
          <a:prstGeom prst="rect">
            <a:avLst/>
          </a:prstGeom>
          <a:ln>
            <a:solidFill>
              <a:srgbClr val="008080"/>
            </a:solidFill>
          </a:ln>
        </p:spPr>
      </p:pic>
      <p:cxnSp>
        <p:nvCxnSpPr>
          <p:cNvPr id="10" name="Gerade Verbindung mit Pfeil 9"/>
          <p:cNvCxnSpPr/>
          <p:nvPr/>
        </p:nvCxnSpPr>
        <p:spPr>
          <a:xfrm>
            <a:off x="3463484" y="2195246"/>
            <a:ext cx="2605556" cy="756106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>
            <a:glow rad="127000">
              <a:schemeClr val="accent1">
                <a:alpha val="40000"/>
              </a:scheme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6069040" y="2771327"/>
            <a:ext cx="504070" cy="360050"/>
          </a:xfrm>
          <a:prstGeom prst="ellipse">
            <a:avLst/>
          </a:prstGeom>
          <a:solidFill>
            <a:srgbClr val="FF0000">
              <a:alpha val="0"/>
            </a:srgb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27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6583751" y="2786909"/>
            <a:ext cx="504070" cy="360050"/>
          </a:xfrm>
          <a:prstGeom prst="ellipse">
            <a:avLst/>
          </a:prstGeom>
          <a:solidFill>
            <a:srgbClr val="FF0000">
              <a:alpha val="0"/>
            </a:srgb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27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7668344" y="5867757"/>
            <a:ext cx="792732" cy="50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6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064896" cy="5112568"/>
          </a:xfrm>
        </p:spPr>
        <p:txBody>
          <a:bodyPr>
            <a:normAutofit/>
          </a:bodyPr>
          <a:lstStyle/>
          <a:p>
            <a:pPr algn="l"/>
            <a:r>
              <a:rPr lang="en-US" sz="20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</a:t>
            </a:r>
            <a:r>
              <a:rPr lang="en-US" sz="20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Dipl.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Norbert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Kuechemann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" y="6453336"/>
            <a:ext cx="9143999" cy="404664"/>
          </a:xfrm>
          <a:prstGeom prst="rect">
            <a:avLst/>
          </a:prstGeom>
          <a:gradFill>
            <a:gsLst>
              <a:gs pos="55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www.medtec.com.de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2656"/>
            <a:ext cx="1811863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2055607"/>
            <a:ext cx="4794510" cy="159001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365" y="2055607"/>
            <a:ext cx="3462121" cy="159338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-1116632" y="2035019"/>
            <a:ext cx="476731" cy="1728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-28153" y="3668964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Hamburg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Bildergebnis für elph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902" y="2055607"/>
            <a:ext cx="3173265" cy="159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ergebnis für schwer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666" y="4221088"/>
            <a:ext cx="3945063" cy="159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dergebnis für schweri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5780" y="4221088"/>
            <a:ext cx="4762596" cy="158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-12897" y="5824518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Schwerin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 descr="C:\Users\norbe\iCloudDrive\Desktop\Sonstiges\Fotos\P1020857-1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728" y="4221088"/>
            <a:ext cx="2176758" cy="159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43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064896" cy="511256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80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VITAE</a:t>
            </a:r>
            <a:endParaRPr lang="en-US" sz="8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6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Dipl. </a:t>
            </a:r>
            <a:r>
              <a:rPr lang="en-US" sz="6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6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Norbert </a:t>
            </a:r>
            <a:r>
              <a:rPr lang="en-US" sz="6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Kuechemann</a:t>
            </a:r>
            <a:endParaRPr lang="en-US" sz="6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5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Master </a:t>
            </a:r>
            <a:r>
              <a:rPr lang="en-US" sz="5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 (</a:t>
            </a:r>
            <a:r>
              <a:rPr lang="en-US" sz="5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Diplom-Ingenieur</a:t>
            </a:r>
            <a:r>
              <a:rPr lang="en-US" sz="5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/>
            <a:r>
              <a:rPr lang="en-US" sz="5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Biomedical </a:t>
            </a:r>
            <a:r>
              <a:rPr lang="en-US" sz="5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Engineering, University Hamburg </a:t>
            </a:r>
          </a:p>
          <a:p>
            <a:pPr algn="l"/>
            <a:r>
              <a:rPr lang="en-US" sz="5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Graduate </a:t>
            </a:r>
            <a:r>
              <a:rPr lang="en-US" sz="5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Business Administration (</a:t>
            </a:r>
            <a:r>
              <a:rPr lang="en-US" sz="5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Technischer</a:t>
            </a:r>
            <a:r>
              <a:rPr lang="en-US" sz="5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Betriebswirt</a:t>
            </a:r>
            <a:r>
              <a:rPr lang="en-US" sz="5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IHK)</a:t>
            </a:r>
          </a:p>
          <a:p>
            <a:pPr algn="l"/>
            <a:endParaRPr lang="en-US" sz="5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6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Career</a:t>
            </a:r>
          </a:p>
          <a:p>
            <a:pPr algn="l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Manager and Founder of </a:t>
            </a:r>
            <a:r>
              <a:rPr lang="en-US" sz="4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MedTec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Hamburg, Schwerin, Germany</a:t>
            </a:r>
          </a:p>
          <a:p>
            <a:pPr algn="l"/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– 2017	Director 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Sales, TNI </a:t>
            </a: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AG, </a:t>
            </a:r>
            <a:r>
              <a:rPr lang="en-US" sz="4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Würzburg</a:t>
            </a: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				Devices for Therapy </a:t>
            </a: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Nasal 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Insufflation</a:t>
            </a:r>
          </a:p>
          <a:p>
            <a:pPr algn="l"/>
            <a:r>
              <a:rPr 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1996 – 2014	Executive Director 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Marketing/Sales</a:t>
            </a: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Prokurist</a:t>
            </a: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(Proxy Holder), </a:t>
            </a:r>
            <a:r>
              <a:rPr lang="en-US" sz="4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Hoffrichter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GmbH, 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Schwerin</a:t>
            </a: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 	Sleep </a:t>
            </a: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 and Lung Ventilator Devices </a:t>
            </a:r>
          </a:p>
          <a:p>
            <a:pPr algn="l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 – 1996	Consultant, General 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Manager, </a:t>
            </a:r>
            <a:r>
              <a:rPr lang="en-US" sz="4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NokTec</a:t>
            </a: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Hamburg, 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 			Strategic </a:t>
            </a: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Concepts, Medical Product Launch, Presentation </a:t>
            </a: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Training, Print Media</a:t>
            </a:r>
          </a:p>
          <a:p>
            <a:pPr algn="l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1988 – 1992	Technical 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Engineer, Eppendorf-</a:t>
            </a:r>
            <a:r>
              <a:rPr lang="en-US" sz="4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Netheler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Hinz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GmbH, Hamburg, Germany</a:t>
            </a:r>
          </a:p>
          <a:p>
            <a:pPr algn="l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Device and Application Development, Product Training, Technical Marketing</a:t>
            </a:r>
          </a:p>
          <a:p>
            <a:pPr algn="l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1972 – 1988	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Official, Government </a:t>
            </a: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Hamburg, 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 					Ministry </a:t>
            </a: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Science and 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de-DE" sz="4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" y="6453336"/>
            <a:ext cx="9143999" cy="404664"/>
          </a:xfrm>
          <a:prstGeom prst="rect">
            <a:avLst/>
          </a:prstGeom>
          <a:gradFill>
            <a:gsLst>
              <a:gs pos="55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www.medtec.com.de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2656"/>
            <a:ext cx="1811863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3646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064896" cy="5112568"/>
          </a:xfrm>
        </p:spPr>
        <p:txBody>
          <a:bodyPr>
            <a:normAutofit/>
          </a:bodyPr>
          <a:lstStyle/>
          <a:p>
            <a:pPr algn="l"/>
            <a:r>
              <a:rPr lang="en-US" sz="24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Engineers, Sales and Marketing Professionals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many Years of Experience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and International Expertise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Market, Sales and Technical Knowledge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Practical Orientated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Field of Medical Technology</a:t>
            </a:r>
          </a:p>
          <a:p>
            <a:pPr algn="l"/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" y="6453336"/>
            <a:ext cx="9143999" cy="404664"/>
          </a:xfrm>
          <a:prstGeom prst="rect">
            <a:avLst/>
          </a:prstGeom>
          <a:gradFill>
            <a:gsLst>
              <a:gs pos="55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www.medtec.com.de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2656"/>
            <a:ext cx="1811863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0093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064896" cy="5112568"/>
          </a:xfrm>
        </p:spPr>
        <p:txBody>
          <a:bodyPr>
            <a:normAutofit/>
          </a:bodyPr>
          <a:lstStyle/>
          <a:p>
            <a:pPr algn="l"/>
            <a:r>
              <a:rPr lang="en-US" sz="24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mission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 our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to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they would otherwise not be able to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Tailor-Made Solutions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of Customer Effectiveness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Transparency</a:t>
            </a:r>
          </a:p>
          <a:p>
            <a:pPr algn="l"/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" y="6453336"/>
            <a:ext cx="9143999" cy="404664"/>
          </a:xfrm>
          <a:prstGeom prst="rect">
            <a:avLst/>
          </a:prstGeom>
          <a:gradFill>
            <a:gsLst>
              <a:gs pos="55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www.medtec.com.de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2656"/>
            <a:ext cx="1811863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627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064896" cy="5112568"/>
          </a:xfrm>
        </p:spPr>
        <p:txBody>
          <a:bodyPr>
            <a:normAutofit/>
          </a:bodyPr>
          <a:lstStyle/>
          <a:p>
            <a:pPr algn="l"/>
            <a:r>
              <a:rPr lang="en-US" sz="24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Clients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 and International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Technology Manufacturers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and Service Provider Companies in the Medical Field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Up Enterprises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established Firms</a:t>
            </a:r>
          </a:p>
          <a:p>
            <a:pPr algn="l"/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" y="6453336"/>
            <a:ext cx="9143999" cy="404664"/>
          </a:xfrm>
          <a:prstGeom prst="rect">
            <a:avLst/>
          </a:prstGeom>
          <a:gradFill>
            <a:gsLst>
              <a:gs pos="55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www.medtec.com.de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2656"/>
            <a:ext cx="1811863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6419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064896" cy="5112568"/>
          </a:xfrm>
        </p:spPr>
        <p:txBody>
          <a:bodyPr>
            <a:normAutofit/>
          </a:bodyPr>
          <a:lstStyle/>
          <a:p>
            <a:pPr algn="l"/>
            <a:r>
              <a:rPr lang="en-US" sz="24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network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and Germany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and Service Provider Companies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400 Contacts in 90 foreign Countries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90 Contacts in Germany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Network more than 500 Contacts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30 qualified Cooperation Partners worldwide </a:t>
            </a:r>
          </a:p>
        </p:txBody>
      </p:sp>
      <p:sp>
        <p:nvSpPr>
          <p:cNvPr id="6" name="Rechteck 5"/>
          <p:cNvSpPr/>
          <p:nvPr/>
        </p:nvSpPr>
        <p:spPr>
          <a:xfrm>
            <a:off x="1" y="6453336"/>
            <a:ext cx="9143999" cy="404664"/>
          </a:xfrm>
          <a:prstGeom prst="rect">
            <a:avLst/>
          </a:prstGeom>
          <a:gradFill>
            <a:gsLst>
              <a:gs pos="55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www.medtec.com.de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2656"/>
            <a:ext cx="1811863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0269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" y="6453336"/>
            <a:ext cx="9143999" cy="404664"/>
          </a:xfrm>
          <a:prstGeom prst="rect">
            <a:avLst/>
          </a:prstGeom>
          <a:gradFill>
            <a:gsLst>
              <a:gs pos="55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www.medtec.com.de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2656"/>
            <a:ext cx="1811863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7" name="Rechteck 6"/>
          <p:cNvSpPr/>
          <p:nvPr/>
        </p:nvSpPr>
        <p:spPr>
          <a:xfrm>
            <a:off x="359532" y="980728"/>
            <a:ext cx="4487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 ALL OVER THE </a:t>
            </a:r>
            <a:r>
              <a:rPr lang="en-US" sz="2000" cap="all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norbe\Desktop\Weltkarte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1" y="1556792"/>
            <a:ext cx="8328587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350428" y="5877272"/>
            <a:ext cx="1329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Contacts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Contacts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miley 2"/>
          <p:cNvSpPr/>
          <p:nvPr/>
        </p:nvSpPr>
        <p:spPr>
          <a:xfrm>
            <a:off x="1691680" y="5949280"/>
            <a:ext cx="144016" cy="144016"/>
          </a:xfrm>
          <a:prstGeom prst="smileyFac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miley 9"/>
          <p:cNvSpPr/>
          <p:nvPr/>
        </p:nvSpPr>
        <p:spPr>
          <a:xfrm>
            <a:off x="1691680" y="6165304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miley 14"/>
          <p:cNvSpPr/>
          <p:nvPr/>
        </p:nvSpPr>
        <p:spPr>
          <a:xfrm>
            <a:off x="3987974" y="2340843"/>
            <a:ext cx="144016" cy="144016"/>
          </a:xfrm>
          <a:prstGeom prst="smileyFac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miley 15"/>
          <p:cNvSpPr/>
          <p:nvPr/>
        </p:nvSpPr>
        <p:spPr>
          <a:xfrm>
            <a:off x="3851920" y="2348880"/>
            <a:ext cx="144016" cy="144016"/>
          </a:xfrm>
          <a:prstGeom prst="smileyFac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miley 16"/>
          <p:cNvSpPr/>
          <p:nvPr/>
        </p:nvSpPr>
        <p:spPr>
          <a:xfrm>
            <a:off x="2140496" y="4797152"/>
            <a:ext cx="144016" cy="144016"/>
          </a:xfrm>
          <a:prstGeom prst="smileyFac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miley 17"/>
          <p:cNvSpPr/>
          <p:nvPr/>
        </p:nvSpPr>
        <p:spPr>
          <a:xfrm>
            <a:off x="6084168" y="2780928"/>
            <a:ext cx="144016" cy="144016"/>
          </a:xfrm>
          <a:prstGeom prst="smileyFac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miley 18"/>
          <p:cNvSpPr/>
          <p:nvPr/>
        </p:nvSpPr>
        <p:spPr>
          <a:xfrm>
            <a:off x="4525387" y="2924944"/>
            <a:ext cx="144016" cy="144016"/>
          </a:xfrm>
          <a:prstGeom prst="smileyFac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miley 19"/>
          <p:cNvSpPr/>
          <p:nvPr/>
        </p:nvSpPr>
        <p:spPr>
          <a:xfrm>
            <a:off x="5004048" y="2854424"/>
            <a:ext cx="144016" cy="144016"/>
          </a:xfrm>
          <a:prstGeom prst="smileyFac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miley 20"/>
          <p:cNvSpPr/>
          <p:nvPr/>
        </p:nvSpPr>
        <p:spPr>
          <a:xfrm>
            <a:off x="5652120" y="3204939"/>
            <a:ext cx="144016" cy="144016"/>
          </a:xfrm>
          <a:prstGeom prst="smileyFac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miley 21"/>
          <p:cNvSpPr/>
          <p:nvPr/>
        </p:nvSpPr>
        <p:spPr>
          <a:xfrm>
            <a:off x="6372200" y="4005064"/>
            <a:ext cx="144016" cy="144016"/>
          </a:xfrm>
          <a:prstGeom prst="smileyFac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miley 22"/>
          <p:cNvSpPr/>
          <p:nvPr/>
        </p:nvSpPr>
        <p:spPr>
          <a:xfrm>
            <a:off x="6732240" y="3140968"/>
            <a:ext cx="144016" cy="144016"/>
          </a:xfrm>
          <a:prstGeom prst="smileyFac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miley 23"/>
          <p:cNvSpPr/>
          <p:nvPr/>
        </p:nvSpPr>
        <p:spPr>
          <a:xfrm>
            <a:off x="6516216" y="3140968"/>
            <a:ext cx="144016" cy="144016"/>
          </a:xfrm>
          <a:prstGeom prst="smileyFac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miley 24"/>
          <p:cNvSpPr/>
          <p:nvPr/>
        </p:nvSpPr>
        <p:spPr>
          <a:xfrm>
            <a:off x="4251383" y="2708920"/>
            <a:ext cx="144016" cy="144016"/>
          </a:xfrm>
          <a:prstGeom prst="smileyFac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miley 25"/>
          <p:cNvSpPr/>
          <p:nvPr/>
        </p:nvSpPr>
        <p:spPr>
          <a:xfrm>
            <a:off x="4139952" y="2340843"/>
            <a:ext cx="144016" cy="144016"/>
          </a:xfrm>
          <a:prstGeom prst="smileyFac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miley 26"/>
          <p:cNvSpPr/>
          <p:nvPr/>
        </p:nvSpPr>
        <p:spPr>
          <a:xfrm>
            <a:off x="6732240" y="3537891"/>
            <a:ext cx="144016" cy="144016"/>
          </a:xfrm>
          <a:prstGeom prst="smileyFac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miley 27"/>
          <p:cNvSpPr/>
          <p:nvPr/>
        </p:nvSpPr>
        <p:spPr>
          <a:xfrm>
            <a:off x="6300192" y="3656036"/>
            <a:ext cx="144016" cy="144016"/>
          </a:xfrm>
          <a:prstGeom prst="smileyFac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miley 28"/>
          <p:cNvSpPr/>
          <p:nvPr/>
        </p:nvSpPr>
        <p:spPr>
          <a:xfrm>
            <a:off x="4855466" y="2994645"/>
            <a:ext cx="144016" cy="144016"/>
          </a:xfrm>
          <a:prstGeom prst="smileyFac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Smiley 29"/>
          <p:cNvSpPr/>
          <p:nvPr/>
        </p:nvSpPr>
        <p:spPr>
          <a:xfrm>
            <a:off x="7020272" y="2778621"/>
            <a:ext cx="144016" cy="144016"/>
          </a:xfrm>
          <a:prstGeom prst="smileyFac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miley 30"/>
          <p:cNvSpPr/>
          <p:nvPr/>
        </p:nvSpPr>
        <p:spPr>
          <a:xfrm>
            <a:off x="3995936" y="2634605"/>
            <a:ext cx="144016" cy="144016"/>
          </a:xfrm>
          <a:prstGeom prst="smileyFac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Smiley 31"/>
          <p:cNvSpPr/>
          <p:nvPr/>
        </p:nvSpPr>
        <p:spPr>
          <a:xfrm>
            <a:off x="4523824" y="2668463"/>
            <a:ext cx="144016" cy="144016"/>
          </a:xfrm>
          <a:prstGeom prst="smileyFac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Smiley 32"/>
          <p:cNvSpPr/>
          <p:nvPr/>
        </p:nvSpPr>
        <p:spPr>
          <a:xfrm>
            <a:off x="6228184" y="3393875"/>
            <a:ext cx="144016" cy="144016"/>
          </a:xfrm>
          <a:prstGeom prst="smileyFac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Smiley 33"/>
          <p:cNvSpPr/>
          <p:nvPr/>
        </p:nvSpPr>
        <p:spPr>
          <a:xfrm>
            <a:off x="4271574" y="2562597"/>
            <a:ext cx="144016" cy="144016"/>
          </a:xfrm>
          <a:prstGeom prst="smileyFac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Smiley 34"/>
          <p:cNvSpPr/>
          <p:nvPr/>
        </p:nvSpPr>
        <p:spPr>
          <a:xfrm>
            <a:off x="6743328" y="2776314"/>
            <a:ext cx="144016" cy="144016"/>
          </a:xfrm>
          <a:prstGeom prst="smileyFac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Smiley 35"/>
          <p:cNvSpPr/>
          <p:nvPr/>
        </p:nvSpPr>
        <p:spPr>
          <a:xfrm>
            <a:off x="3635896" y="2636912"/>
            <a:ext cx="144016" cy="144016"/>
          </a:xfrm>
          <a:prstGeom prst="smileyFac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Smiley 36"/>
          <p:cNvSpPr/>
          <p:nvPr/>
        </p:nvSpPr>
        <p:spPr>
          <a:xfrm>
            <a:off x="6372200" y="3792015"/>
            <a:ext cx="144016" cy="144016"/>
          </a:xfrm>
          <a:prstGeom prst="smileyFac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Smiley 37"/>
          <p:cNvSpPr/>
          <p:nvPr/>
        </p:nvSpPr>
        <p:spPr>
          <a:xfrm>
            <a:off x="4837979" y="3204939"/>
            <a:ext cx="144016" cy="144016"/>
          </a:xfrm>
          <a:prstGeom prst="smileyFac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Smiley 38"/>
          <p:cNvSpPr/>
          <p:nvPr/>
        </p:nvSpPr>
        <p:spPr>
          <a:xfrm>
            <a:off x="5076056" y="3132931"/>
            <a:ext cx="144016" cy="144016"/>
          </a:xfrm>
          <a:prstGeom prst="smileyFac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Smiley 46"/>
          <p:cNvSpPr/>
          <p:nvPr/>
        </p:nvSpPr>
        <p:spPr>
          <a:xfrm>
            <a:off x="2386209" y="4156620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Smiley 47"/>
          <p:cNvSpPr/>
          <p:nvPr/>
        </p:nvSpPr>
        <p:spPr>
          <a:xfrm>
            <a:off x="4129121" y="2500858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Smiley 48"/>
          <p:cNvSpPr/>
          <p:nvPr/>
        </p:nvSpPr>
        <p:spPr>
          <a:xfrm>
            <a:off x="2060526" y="4293096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Smiley 49"/>
          <p:cNvSpPr/>
          <p:nvPr/>
        </p:nvSpPr>
        <p:spPr>
          <a:xfrm>
            <a:off x="5932512" y="3193851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Smiley 50"/>
          <p:cNvSpPr/>
          <p:nvPr/>
        </p:nvSpPr>
        <p:spPr>
          <a:xfrm>
            <a:off x="4933603" y="3121843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Smiley 51"/>
          <p:cNvSpPr/>
          <p:nvPr/>
        </p:nvSpPr>
        <p:spPr>
          <a:xfrm>
            <a:off x="7020272" y="4509120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Smiley 52"/>
          <p:cNvSpPr/>
          <p:nvPr/>
        </p:nvSpPr>
        <p:spPr>
          <a:xfrm>
            <a:off x="4398103" y="3060923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Smiley 53"/>
          <p:cNvSpPr/>
          <p:nvPr/>
        </p:nvSpPr>
        <p:spPr>
          <a:xfrm>
            <a:off x="4251383" y="2059210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Smiley 54"/>
          <p:cNvSpPr/>
          <p:nvPr/>
        </p:nvSpPr>
        <p:spPr>
          <a:xfrm>
            <a:off x="4202692" y="2204789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Smiley 55"/>
          <p:cNvSpPr/>
          <p:nvPr/>
        </p:nvSpPr>
        <p:spPr>
          <a:xfrm>
            <a:off x="1679638" y="3859485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Smiley 56"/>
          <p:cNvSpPr/>
          <p:nvPr/>
        </p:nvSpPr>
        <p:spPr>
          <a:xfrm>
            <a:off x="3915966" y="2204864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Smiley 57"/>
          <p:cNvSpPr/>
          <p:nvPr/>
        </p:nvSpPr>
        <p:spPr>
          <a:xfrm>
            <a:off x="1547664" y="3537891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Smiley 58"/>
          <p:cNvSpPr/>
          <p:nvPr/>
        </p:nvSpPr>
        <p:spPr>
          <a:xfrm>
            <a:off x="1916088" y="4570040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Smiley 59"/>
          <p:cNvSpPr/>
          <p:nvPr/>
        </p:nvSpPr>
        <p:spPr>
          <a:xfrm>
            <a:off x="4642568" y="2868066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Smiley 60"/>
          <p:cNvSpPr/>
          <p:nvPr/>
        </p:nvSpPr>
        <p:spPr>
          <a:xfrm>
            <a:off x="3352131" y="1987202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Smiley 61"/>
          <p:cNvSpPr/>
          <p:nvPr/>
        </p:nvSpPr>
        <p:spPr>
          <a:xfrm>
            <a:off x="3494584" y="2276872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Smiley 62"/>
          <p:cNvSpPr/>
          <p:nvPr/>
        </p:nvSpPr>
        <p:spPr>
          <a:xfrm>
            <a:off x="4765971" y="2860104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Smiley 63"/>
          <p:cNvSpPr/>
          <p:nvPr/>
        </p:nvSpPr>
        <p:spPr>
          <a:xfrm>
            <a:off x="3699942" y="2267272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Smiley 64"/>
          <p:cNvSpPr/>
          <p:nvPr/>
        </p:nvSpPr>
        <p:spPr>
          <a:xfrm>
            <a:off x="3771950" y="2489026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Smiley 65"/>
          <p:cNvSpPr/>
          <p:nvPr/>
        </p:nvSpPr>
        <p:spPr>
          <a:xfrm>
            <a:off x="3507235" y="2916907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Smiley 66"/>
          <p:cNvSpPr/>
          <p:nvPr/>
        </p:nvSpPr>
        <p:spPr>
          <a:xfrm>
            <a:off x="4051226" y="2776314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Smiley 67"/>
          <p:cNvSpPr/>
          <p:nvPr/>
        </p:nvSpPr>
        <p:spPr>
          <a:xfrm>
            <a:off x="4517425" y="2796058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Smiley 68"/>
          <p:cNvSpPr/>
          <p:nvPr/>
        </p:nvSpPr>
        <p:spPr>
          <a:xfrm>
            <a:off x="1819088" y="3736006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Smiley 69"/>
          <p:cNvSpPr/>
          <p:nvPr/>
        </p:nvSpPr>
        <p:spPr>
          <a:xfrm>
            <a:off x="4642568" y="3808014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Smiley 70"/>
          <p:cNvSpPr/>
          <p:nvPr/>
        </p:nvSpPr>
        <p:spPr>
          <a:xfrm>
            <a:off x="1403648" y="2195264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Smiley 71"/>
          <p:cNvSpPr/>
          <p:nvPr/>
        </p:nvSpPr>
        <p:spPr>
          <a:xfrm>
            <a:off x="3889723" y="2051248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Smiley 72"/>
          <p:cNvSpPr/>
          <p:nvPr/>
        </p:nvSpPr>
        <p:spPr>
          <a:xfrm>
            <a:off x="3853483" y="3537891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Smiley 73"/>
          <p:cNvSpPr/>
          <p:nvPr/>
        </p:nvSpPr>
        <p:spPr>
          <a:xfrm>
            <a:off x="7638171" y="5085184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Smiley 74"/>
          <p:cNvSpPr/>
          <p:nvPr/>
        </p:nvSpPr>
        <p:spPr>
          <a:xfrm>
            <a:off x="5735216" y="2994645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Smiley 75"/>
          <p:cNvSpPr/>
          <p:nvPr/>
        </p:nvSpPr>
        <p:spPr>
          <a:xfrm>
            <a:off x="6084168" y="3241476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Smiley 76"/>
          <p:cNvSpPr/>
          <p:nvPr/>
        </p:nvSpPr>
        <p:spPr>
          <a:xfrm>
            <a:off x="1115616" y="3097460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Smiley 77"/>
          <p:cNvSpPr/>
          <p:nvPr/>
        </p:nvSpPr>
        <p:spPr>
          <a:xfrm>
            <a:off x="5220072" y="2060773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Smiley 78"/>
          <p:cNvSpPr/>
          <p:nvPr/>
        </p:nvSpPr>
        <p:spPr>
          <a:xfrm>
            <a:off x="1700064" y="4077072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Smiley 79"/>
          <p:cNvSpPr/>
          <p:nvPr/>
        </p:nvSpPr>
        <p:spPr>
          <a:xfrm>
            <a:off x="1667110" y="3601515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Smiley 80"/>
          <p:cNvSpPr/>
          <p:nvPr/>
        </p:nvSpPr>
        <p:spPr>
          <a:xfrm>
            <a:off x="5364088" y="3012082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Smiley 81"/>
          <p:cNvSpPr/>
          <p:nvPr/>
        </p:nvSpPr>
        <p:spPr>
          <a:xfrm>
            <a:off x="3961731" y="2483296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Smiley 82"/>
          <p:cNvSpPr/>
          <p:nvPr/>
        </p:nvSpPr>
        <p:spPr>
          <a:xfrm>
            <a:off x="3925491" y="2860104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Smiley 83"/>
          <p:cNvSpPr/>
          <p:nvPr/>
        </p:nvSpPr>
        <p:spPr>
          <a:xfrm>
            <a:off x="2242193" y="3680344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Smiley 84"/>
          <p:cNvSpPr/>
          <p:nvPr/>
        </p:nvSpPr>
        <p:spPr>
          <a:xfrm>
            <a:off x="4445417" y="3401837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Smiley 85"/>
          <p:cNvSpPr/>
          <p:nvPr/>
        </p:nvSpPr>
        <p:spPr>
          <a:xfrm>
            <a:off x="4295056" y="4714056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Smiley 86"/>
          <p:cNvSpPr/>
          <p:nvPr/>
        </p:nvSpPr>
        <p:spPr>
          <a:xfrm>
            <a:off x="5736779" y="3609899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Smiley 87"/>
          <p:cNvSpPr/>
          <p:nvPr/>
        </p:nvSpPr>
        <p:spPr>
          <a:xfrm>
            <a:off x="4062314" y="2051248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Smiley 89"/>
          <p:cNvSpPr/>
          <p:nvPr/>
        </p:nvSpPr>
        <p:spPr>
          <a:xfrm>
            <a:off x="4346708" y="2276872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Smiley 90"/>
          <p:cNvSpPr/>
          <p:nvPr/>
        </p:nvSpPr>
        <p:spPr>
          <a:xfrm>
            <a:off x="6448026" y="3453232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Smiley 91"/>
          <p:cNvSpPr/>
          <p:nvPr/>
        </p:nvSpPr>
        <p:spPr>
          <a:xfrm>
            <a:off x="1333203" y="2704306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Smiley 92"/>
          <p:cNvSpPr/>
          <p:nvPr/>
        </p:nvSpPr>
        <p:spPr>
          <a:xfrm>
            <a:off x="2373288" y="4776539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Smiley 93"/>
          <p:cNvSpPr/>
          <p:nvPr/>
        </p:nvSpPr>
        <p:spPr>
          <a:xfrm>
            <a:off x="3487501" y="2660054"/>
            <a:ext cx="144016" cy="144016"/>
          </a:xfrm>
          <a:prstGeom prst="smileyFac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28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Bildschirmpräsentation (4:3)</PresentationFormat>
  <Paragraphs>223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Norbert Kuechemann</dc:creator>
  <cp:lastModifiedBy>Norbert Kuechemann</cp:lastModifiedBy>
  <cp:revision>86</cp:revision>
  <dcterms:created xsi:type="dcterms:W3CDTF">2017-07-07T08:43:17Z</dcterms:created>
  <dcterms:modified xsi:type="dcterms:W3CDTF">2017-09-21T12:00:20Z</dcterms:modified>
</cp:coreProperties>
</file>